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3" r:id="rId4"/>
    <p:sldId id="258" r:id="rId5"/>
    <p:sldId id="264" r:id="rId6"/>
    <p:sldId id="261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455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342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48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40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2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76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314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321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8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67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503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D2BBE-308B-4063-9087-B87F538B8AD5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D1A33-8DE4-47CD-989A-FD5831CE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195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RC &amp; </a:t>
            </a:r>
            <a:r>
              <a:rPr lang="en-US" dirty="0" err="1" smtClean="0"/>
              <a:t>Ardupilot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15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ArduPilot</a:t>
            </a:r>
            <a:r>
              <a:rPr lang="en-US" dirty="0" smtClean="0"/>
              <a:t> Firmware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Firmware that runs on Flight Controller Hardware</a:t>
            </a:r>
          </a:p>
          <a:p>
            <a:pPr lvl="1"/>
            <a:r>
              <a:rPr lang="en-US" dirty="0" smtClean="0"/>
              <a:t>Used for GPS-based autonomous (or semi-autonomous) flights</a:t>
            </a:r>
          </a:p>
          <a:p>
            <a:pPr lvl="1"/>
            <a:r>
              <a:rPr lang="en-US" dirty="0" smtClean="0"/>
              <a:t>PX4 is an alternative but harder to use</a:t>
            </a:r>
          </a:p>
          <a:p>
            <a:r>
              <a:rPr lang="en-US" dirty="0" smtClean="0"/>
              <a:t>Different versions: </a:t>
            </a:r>
            <a:r>
              <a:rPr lang="en-US" dirty="0" err="1" smtClean="0"/>
              <a:t>ArduPlane</a:t>
            </a:r>
            <a:r>
              <a:rPr lang="en-US" dirty="0" smtClean="0"/>
              <a:t>, </a:t>
            </a:r>
            <a:r>
              <a:rPr lang="en-US" dirty="0" err="1" smtClean="0"/>
              <a:t>ArduCopter</a:t>
            </a:r>
            <a:r>
              <a:rPr lang="en-US" dirty="0" smtClean="0"/>
              <a:t>, </a:t>
            </a:r>
            <a:r>
              <a:rPr lang="en-US" dirty="0" err="1" smtClean="0"/>
              <a:t>ArduRover</a:t>
            </a:r>
            <a:r>
              <a:rPr lang="en-US" dirty="0" smtClean="0"/>
              <a:t>, </a:t>
            </a:r>
            <a:r>
              <a:rPr lang="en-US" dirty="0" err="1" smtClean="0"/>
              <a:t>ArduSub</a:t>
            </a:r>
            <a:r>
              <a:rPr lang="en-US" dirty="0" smtClean="0"/>
              <a:t>, etc.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542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Flight Controller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Standard ‘</a:t>
            </a:r>
            <a:r>
              <a:rPr lang="en-US" dirty="0" err="1" smtClean="0"/>
              <a:t>PixHawk</a:t>
            </a:r>
            <a:r>
              <a:rPr lang="en-US" dirty="0" smtClean="0"/>
              <a:t> style’ has same connectors, so peripherals plug in easily</a:t>
            </a:r>
          </a:p>
          <a:p>
            <a:r>
              <a:rPr lang="en-US" dirty="0" err="1" smtClean="0"/>
              <a:t>RadioLink</a:t>
            </a:r>
            <a:r>
              <a:rPr lang="en-US" dirty="0" smtClean="0"/>
              <a:t> </a:t>
            </a:r>
            <a:r>
              <a:rPr lang="en-US" dirty="0" err="1" smtClean="0"/>
              <a:t>PixHawk</a:t>
            </a:r>
            <a:endParaRPr lang="en-US" dirty="0" smtClean="0"/>
          </a:p>
          <a:p>
            <a:pPr lvl="1"/>
            <a:r>
              <a:rPr lang="en-US" dirty="0" err="1" smtClean="0"/>
              <a:t>Predessor</a:t>
            </a:r>
            <a:r>
              <a:rPr lang="en-US" dirty="0" smtClean="0"/>
              <a:t> was called APM</a:t>
            </a:r>
          </a:p>
          <a:p>
            <a:r>
              <a:rPr lang="en-US" dirty="0" err="1" smtClean="0"/>
              <a:t>CubePilot</a:t>
            </a:r>
            <a:r>
              <a:rPr lang="en-US" dirty="0" smtClean="0"/>
              <a:t> Orange+ Cube</a:t>
            </a:r>
          </a:p>
          <a:p>
            <a:r>
              <a:rPr lang="en-US" dirty="0" err="1" smtClean="0"/>
              <a:t>HolyBro</a:t>
            </a:r>
            <a:endParaRPr lang="en-US" dirty="0"/>
          </a:p>
          <a:p>
            <a:pPr lvl="1"/>
            <a:r>
              <a:rPr lang="en-US" dirty="0" err="1" smtClean="0"/>
              <a:t>PixHawk</a:t>
            </a:r>
            <a:r>
              <a:rPr lang="en-US" dirty="0" smtClean="0"/>
              <a:t> 6X standard set $325</a:t>
            </a:r>
          </a:p>
          <a:p>
            <a:pPr lvl="1"/>
            <a:r>
              <a:rPr lang="en-US" dirty="0" err="1" smtClean="0"/>
              <a:t>PixHawk</a:t>
            </a:r>
            <a:r>
              <a:rPr lang="en-US" dirty="0" smtClean="0"/>
              <a:t> 6C mini $</a:t>
            </a:r>
          </a:p>
          <a:p>
            <a:r>
              <a:rPr lang="en-US" dirty="0" err="1" smtClean="0"/>
              <a:t>Matek</a:t>
            </a:r>
            <a:r>
              <a:rPr lang="en-US" dirty="0" smtClean="0"/>
              <a:t> Wing Boards</a:t>
            </a:r>
          </a:p>
          <a:p>
            <a:r>
              <a:rPr lang="en-US" dirty="0" smtClean="0"/>
              <a:t>Omnibus</a:t>
            </a:r>
          </a:p>
          <a:p>
            <a:r>
              <a:rPr lang="en-US" dirty="0" smtClean="0"/>
              <a:t>Linux-Based</a:t>
            </a:r>
          </a:p>
          <a:p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party hardware that does not look like the </a:t>
            </a:r>
            <a:r>
              <a:rPr lang="en-US" dirty="0" err="1" smtClean="0"/>
              <a:t>PixHawk</a:t>
            </a:r>
            <a:r>
              <a:rPr lang="en-US" dirty="0" smtClean="0"/>
              <a:t>-style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627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Pixhawk</a:t>
            </a:r>
            <a:r>
              <a:rPr lang="en-US" dirty="0" smtClean="0"/>
              <a:t> Flight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This is a ‘style’ of controller with standard connectors</a:t>
            </a:r>
          </a:p>
          <a:p>
            <a:pPr lvl="1"/>
            <a:r>
              <a:rPr lang="en-US" dirty="0" smtClean="0"/>
              <a:t>I have a </a:t>
            </a:r>
            <a:r>
              <a:rPr lang="en-US" dirty="0" err="1" smtClean="0"/>
              <a:t>PixHawk</a:t>
            </a:r>
            <a:r>
              <a:rPr lang="en-US" dirty="0" smtClean="0"/>
              <a:t> v2.4.8 but NOT a Cube</a:t>
            </a:r>
          </a:p>
          <a:p>
            <a:r>
              <a:rPr lang="en-US" dirty="0" smtClean="0"/>
              <a:t>Stuff that needs to be plugged in:</a:t>
            </a:r>
          </a:p>
          <a:p>
            <a:pPr lvl="1"/>
            <a:r>
              <a:rPr lang="en-US" dirty="0" smtClean="0"/>
              <a:t>Servos</a:t>
            </a:r>
          </a:p>
          <a:p>
            <a:pPr lvl="1"/>
            <a:r>
              <a:rPr lang="en-US" dirty="0" smtClean="0"/>
              <a:t>Telemetry – get in-flight real-time data back to controller</a:t>
            </a:r>
          </a:p>
          <a:p>
            <a:pPr lvl="1"/>
            <a:r>
              <a:rPr lang="en-US" dirty="0" smtClean="0"/>
              <a:t>GPS / GNSS (supports GPS, BDS, GLONASS, GALILEO, QZSS, IRNSS)</a:t>
            </a:r>
          </a:p>
          <a:p>
            <a:pPr lvl="1"/>
            <a:r>
              <a:rPr lang="en-US" dirty="0" smtClean="0"/>
              <a:t>Battery voltage adapter to </a:t>
            </a:r>
            <a:r>
              <a:rPr lang="en-US" dirty="0" err="1" smtClean="0"/>
              <a:t>Pixhawk</a:t>
            </a:r>
            <a:r>
              <a:rPr lang="en-US" dirty="0" smtClean="0"/>
              <a:t>-friendly voltages</a:t>
            </a:r>
          </a:p>
          <a:p>
            <a:pPr lvl="1"/>
            <a:r>
              <a:rPr lang="en-US" dirty="0" smtClean="0"/>
              <a:t>Receiver / Antenna</a:t>
            </a:r>
          </a:p>
          <a:p>
            <a:pPr lvl="1"/>
            <a:r>
              <a:rPr lang="en-US" dirty="0" smtClean="0"/>
              <a:t>IMU (Inertial Measurement Units): accelerometers / gyroscopes / magnetometers</a:t>
            </a:r>
          </a:p>
          <a:p>
            <a:pPr lvl="1"/>
            <a:r>
              <a:rPr lang="en-US" dirty="0" smtClean="0"/>
              <a:t>Altitude: Barometer</a:t>
            </a:r>
          </a:p>
          <a:p>
            <a:pPr lvl="1"/>
            <a:r>
              <a:rPr lang="en-US" dirty="0" smtClean="0"/>
              <a:t>Air speed sensor</a:t>
            </a:r>
          </a:p>
          <a:p>
            <a:pPr lvl="1"/>
            <a:r>
              <a:rPr lang="en-US" dirty="0" smtClean="0"/>
              <a:t>Camera</a:t>
            </a:r>
          </a:p>
          <a:p>
            <a:pPr lvl="1"/>
            <a:r>
              <a:rPr lang="en-US" dirty="0" smtClean="0"/>
              <a:t>Lidar</a:t>
            </a:r>
          </a:p>
          <a:p>
            <a:pPr lvl="1"/>
            <a:r>
              <a:rPr lang="en-US" dirty="0" smtClean="0"/>
              <a:t>Buzzer for </a:t>
            </a:r>
            <a:r>
              <a:rPr lang="en-US" dirty="0" smtClean="0"/>
              <a:t>feedback</a:t>
            </a:r>
          </a:p>
          <a:p>
            <a:r>
              <a:rPr lang="en-US" dirty="0" smtClean="0"/>
              <a:t>Connect via </a:t>
            </a:r>
            <a:r>
              <a:rPr lang="en-US" dirty="0" err="1" smtClean="0"/>
              <a:t>microUSB</a:t>
            </a:r>
            <a:r>
              <a:rPr lang="en-US" dirty="0" smtClean="0"/>
              <a:t> cable and hit ‘Connect’ button from Mission Planner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80133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487" y="0"/>
            <a:ext cx="5120167" cy="6837296"/>
          </a:xfrm>
        </p:spPr>
      </p:pic>
      <p:cxnSp>
        <p:nvCxnSpPr>
          <p:cNvPr id="10" name="Straight Arrow Connector 9"/>
          <p:cNvCxnSpPr/>
          <p:nvPr/>
        </p:nvCxnSpPr>
        <p:spPr>
          <a:xfrm flipV="1">
            <a:off x="2321169" y="3763108"/>
            <a:ext cx="1037493" cy="351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41818" y="3516922"/>
            <a:ext cx="24500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Power regulator</a:t>
            </a:r>
          </a:p>
          <a:p>
            <a:r>
              <a:rPr lang="en-US" dirty="0" smtClean="0"/>
              <a:t>to give </a:t>
            </a:r>
            <a:r>
              <a:rPr lang="en-US" dirty="0" err="1" smtClean="0"/>
              <a:t>PixHawk</a:t>
            </a:r>
            <a:r>
              <a:rPr lang="en-US" dirty="0" smtClean="0"/>
              <a:t>-friendly</a:t>
            </a:r>
          </a:p>
          <a:p>
            <a:r>
              <a:rPr lang="en-US" dirty="0" smtClean="0"/>
              <a:t>voltage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2321169" y="3256086"/>
            <a:ext cx="2508740" cy="507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68913" y="6107858"/>
            <a:ext cx="202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Buzzer for feedback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 flipV="1">
            <a:off x="2798828" y="6232281"/>
            <a:ext cx="2004590" cy="602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746467" y="4087095"/>
            <a:ext cx="22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 GPS / GNSS ‘dome’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21" idx="1"/>
          </p:cNvCxnSpPr>
          <p:nvPr/>
        </p:nvCxnSpPr>
        <p:spPr>
          <a:xfrm flipH="1">
            <a:off x="6462346" y="4271761"/>
            <a:ext cx="2284121" cy="230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998177" y="2092569"/>
            <a:ext cx="2488224" cy="413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66858" y="1762967"/>
            <a:ext cx="2312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 motor ESCs / servos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78481" y="174708"/>
            <a:ext cx="25635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RadioLink</a:t>
            </a:r>
            <a:r>
              <a:rPr lang="en-US" dirty="0" smtClean="0"/>
              <a:t> </a:t>
            </a:r>
            <a:r>
              <a:rPr lang="en-US" dirty="0" err="1" smtClean="0"/>
              <a:t>PixHawk</a:t>
            </a:r>
            <a:r>
              <a:rPr lang="en-US" dirty="0" smtClean="0"/>
              <a:t> v2.4.8</a:t>
            </a:r>
          </a:p>
          <a:p>
            <a:r>
              <a:rPr lang="en-US" dirty="0" smtClean="0"/>
              <a:t>Firmware FMUv3</a:t>
            </a:r>
            <a:endParaRPr lang="en-US" dirty="0"/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6840415" y="413238"/>
            <a:ext cx="1906052" cy="3253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8674964" y="206564"/>
            <a:ext cx="2914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Connect to a receiver to also</a:t>
            </a:r>
          </a:p>
          <a:p>
            <a:r>
              <a:rPr lang="en-US" dirty="0"/>
              <a:t>c</a:t>
            </a:r>
            <a:r>
              <a:rPr lang="en-US" dirty="0" smtClean="0"/>
              <a:t>ontrol via joystick 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320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CubePilot</a:t>
            </a:r>
            <a:r>
              <a:rPr lang="en-US" dirty="0" smtClean="0"/>
              <a:t> Cube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Cube plugs into something that looks like </a:t>
            </a:r>
            <a:r>
              <a:rPr lang="en-US" dirty="0" err="1" smtClean="0"/>
              <a:t>PixHawk</a:t>
            </a:r>
            <a:r>
              <a:rPr lang="en-US" dirty="0" smtClean="0"/>
              <a:t> but actually says </a:t>
            </a:r>
            <a:r>
              <a:rPr lang="en-US" dirty="0" err="1" smtClean="0"/>
              <a:t>CubePilot</a:t>
            </a:r>
            <a:r>
              <a:rPr lang="en-US" dirty="0" smtClean="0"/>
              <a:t> on it as well</a:t>
            </a:r>
          </a:p>
          <a:p>
            <a:r>
              <a:rPr lang="en-US" dirty="0" smtClean="0"/>
              <a:t>Orange+ is latest &amp; greatest $350</a:t>
            </a:r>
          </a:p>
          <a:p>
            <a:pPr lvl="1"/>
            <a:r>
              <a:rPr lang="en-US" dirty="0" smtClean="0"/>
              <a:t>Cheaper mini purple version for ground vehicles</a:t>
            </a:r>
          </a:p>
          <a:p>
            <a:r>
              <a:rPr lang="en-US" dirty="0" smtClean="0"/>
              <a:t>Original version of Cube was black and called a ‘</a:t>
            </a:r>
            <a:r>
              <a:rPr lang="en-US" dirty="0" err="1" smtClean="0"/>
              <a:t>PixHawk</a:t>
            </a:r>
            <a:r>
              <a:rPr lang="en-US" dirty="0" smtClean="0"/>
              <a:t> 2.1’ but the named changed to just ‘Cube’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38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1386254" cy="5472967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CubePilot</a:t>
            </a:r>
            <a:r>
              <a:rPr lang="en-US" sz="2400" dirty="0" smtClean="0"/>
              <a:t> Cube Orange+</a:t>
            </a:r>
            <a:endParaRPr lang="en-US" sz="2400" dirty="0"/>
          </a:p>
        </p:txBody>
      </p:sp>
      <p:pic>
        <p:nvPicPr>
          <p:cNvPr id="1026" name="Picture 2" descr="https://discuss.ardupilot.org/uploads/default/original/3X/0/b/0b28377ded225ec3c485b9342cb86fb1ff5a5c22.jpe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308" y="2746"/>
            <a:ext cx="5169877" cy="689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912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Ground Control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Mission Planner is most popular and easiest, but also:</a:t>
            </a:r>
          </a:p>
          <a:p>
            <a:pPr lvl="2"/>
            <a:r>
              <a:rPr lang="en-US" dirty="0" err="1" smtClean="0"/>
              <a:t>QGroundControl</a:t>
            </a:r>
            <a:endParaRPr lang="en-US" dirty="0" smtClean="0"/>
          </a:p>
          <a:p>
            <a:pPr lvl="2"/>
            <a:r>
              <a:rPr lang="en-US" dirty="0" smtClean="0"/>
              <a:t>APM Planner 2</a:t>
            </a:r>
          </a:p>
          <a:p>
            <a:pPr lvl="2"/>
            <a:r>
              <a:rPr lang="en-US" dirty="0" smtClean="0"/>
              <a:t>could also run app from phone or tablet</a:t>
            </a:r>
          </a:p>
          <a:p>
            <a:r>
              <a:rPr lang="en-US" dirty="0" smtClean="0"/>
              <a:t>Used to flash firmware onto the flight controller hardware</a:t>
            </a:r>
          </a:p>
          <a:p>
            <a:r>
              <a:rPr lang="en-US" dirty="0" smtClean="0"/>
              <a:t>Used to monitor flight and control vehicle remotely</a:t>
            </a:r>
          </a:p>
          <a:p>
            <a:pPr lvl="1"/>
            <a:r>
              <a:rPr lang="en-US" dirty="0" smtClean="0"/>
              <a:t>Can use in combination with a joystick-type controller, but it’s possible to have no controller at all. The point is an autonomous flight plan, anyways.</a:t>
            </a:r>
          </a:p>
          <a:p>
            <a:pPr lvl="1"/>
            <a:r>
              <a:rPr lang="en-US" dirty="0" smtClean="0"/>
              <a:t>Can stop the flight and call back </a:t>
            </a:r>
            <a:r>
              <a:rPr lang="en-US" smtClean="0"/>
              <a:t>to home, etc.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575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376</Words>
  <Application>Microsoft Office PowerPoint</Application>
  <PresentationFormat>Widescreen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RC &amp; Ardupilot</vt:lpstr>
      <vt:lpstr>ArduPilot Firmware</vt:lpstr>
      <vt:lpstr>Flight Controller Hardware</vt:lpstr>
      <vt:lpstr>Pixhawk Flight Controller</vt:lpstr>
      <vt:lpstr>PowerPoint Presentation</vt:lpstr>
      <vt:lpstr>CubePilot Cube</vt:lpstr>
      <vt:lpstr>CubePilot Cube Orange+</vt:lpstr>
      <vt:lpstr>Ground Control Software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RC &amp; Ardupilot</dc:title>
  <dc:creator>Microsoft account</dc:creator>
  <cp:lastModifiedBy>Microsoft account</cp:lastModifiedBy>
  <cp:revision>84</cp:revision>
  <dcterms:created xsi:type="dcterms:W3CDTF">2024-12-21T05:52:25Z</dcterms:created>
  <dcterms:modified xsi:type="dcterms:W3CDTF">2024-12-21T11:21:01Z</dcterms:modified>
</cp:coreProperties>
</file>

<file path=docProps/thumbnail.jpeg>
</file>